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 contar hasta 100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2 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</a:t>
            </a:r>
            <a:r>
              <a:rPr lang="es-ES" dirty="0" smtClean="0"/>
              <a:t>Identificar números hasta el 100 </a:t>
            </a:r>
            <a:r>
              <a:rPr lang="es-ES" dirty="0"/>
              <a:t>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</a:t>
            </a:r>
            <a:r>
              <a:rPr lang="es-ES" sz="2800" dirty="0" smtClean="0"/>
              <a:t>16 </a:t>
            </a:r>
            <a:r>
              <a:rPr lang="es-ES" sz="2800" dirty="0"/>
              <a:t>al </a:t>
            </a:r>
            <a:r>
              <a:rPr lang="es-ES" sz="2800" dirty="0" smtClean="0"/>
              <a:t>20 </a:t>
            </a:r>
            <a:r>
              <a:rPr lang="es-ES" sz="2800" dirty="0"/>
              <a:t>de </a:t>
            </a:r>
            <a:r>
              <a:rPr lang="es-ES" sz="2800" dirty="0" smtClean="0"/>
              <a:t>Noviembre. </a:t>
            </a:r>
            <a:endParaRPr lang="es-ES" sz="2800" dirty="0"/>
          </a:p>
          <a:p>
            <a:r>
              <a:rPr lang="es-ES" sz="2800" dirty="0"/>
              <a:t>Trabajar cuaderno de actividades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(Lección </a:t>
            </a:r>
            <a:r>
              <a:rPr lang="es-ES" sz="2800" dirty="0" smtClean="0"/>
              <a:t>16 y 17)</a:t>
            </a:r>
            <a:endParaRPr lang="es-ES" sz="2800" dirty="0"/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210</TotalTime>
  <Words>52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Clase contar hasta 100 tomo 2   Matemática . Profesora: Carola Rubilar. Curso : 1 año a   </vt:lpstr>
      <vt:lpstr>Objetivo de aprendizaje : Identificar números hasta el 100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34</cp:revision>
  <dcterms:created xsi:type="dcterms:W3CDTF">2020-03-20T22:29:31Z</dcterms:created>
  <dcterms:modified xsi:type="dcterms:W3CDTF">2020-11-13T02:52:37Z</dcterms:modified>
</cp:coreProperties>
</file>