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 varScale="1">
        <p:scale>
          <a:sx n="86" d="100"/>
          <a:sy n="86" d="100"/>
        </p:scale>
        <p:origin x="-13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03/11/2020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03/11/2020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</a:t>
            </a:r>
            <a:r>
              <a:rPr lang="es-ES" dirty="0" smtClean="0">
                <a:latin typeface="AR CENA" pitchFamily="2" charset="0"/>
              </a:rPr>
              <a:t>figuras 3d y 2d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1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</a:t>
            </a:r>
            <a:r>
              <a:rPr lang="es-ES" dirty="0" smtClean="0"/>
              <a:t>Identificar figuras 2d y 3d</a:t>
            </a:r>
            <a:r>
              <a:rPr lang="es-ES" dirty="0" smtClean="0"/>
              <a:t> </a:t>
            </a:r>
            <a:r>
              <a:rPr lang="es-ES" dirty="0"/>
              <a:t>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</a:t>
            </a:r>
            <a:r>
              <a:rPr lang="es-ES" sz="2800" dirty="0" smtClean="0"/>
              <a:t>09</a:t>
            </a:r>
            <a:r>
              <a:rPr lang="es-ES" sz="2800" dirty="0" smtClean="0"/>
              <a:t>  </a:t>
            </a:r>
            <a:r>
              <a:rPr lang="es-ES" sz="2800" dirty="0"/>
              <a:t>al </a:t>
            </a:r>
            <a:r>
              <a:rPr lang="es-ES" sz="2800" dirty="0" smtClean="0"/>
              <a:t>13</a:t>
            </a:r>
            <a:r>
              <a:rPr lang="es-ES" sz="2800" dirty="0" smtClean="0"/>
              <a:t> </a:t>
            </a:r>
            <a:r>
              <a:rPr lang="es-ES" sz="2800" dirty="0"/>
              <a:t>de </a:t>
            </a:r>
            <a:r>
              <a:rPr lang="es-ES" sz="2800" dirty="0" smtClean="0"/>
              <a:t>Noviembre</a:t>
            </a:r>
            <a:r>
              <a:rPr lang="es-ES" sz="2800" dirty="0" smtClean="0"/>
              <a:t>. </a:t>
            </a:r>
            <a:endParaRPr lang="es-ES" sz="2800" dirty="0"/>
          </a:p>
          <a:p>
            <a:r>
              <a:rPr lang="es-ES" sz="2800" dirty="0"/>
              <a:t>Trabajar cuaderno de actividades .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(Lección </a:t>
            </a:r>
            <a:r>
              <a:rPr lang="es-ES" sz="2800" dirty="0" smtClean="0"/>
              <a:t>31 y 32)</a:t>
            </a:r>
            <a:endParaRPr lang="es-ES" sz="2800" dirty="0"/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el registro ,ante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40" y="172593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207</TotalTime>
  <Words>57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figuras 3d y 2d   Matemática . Profesora: Carola Rubilar. Curso : 1 año a   </vt:lpstr>
      <vt:lpstr>Objetivo de aprendizaje : Identificar figuras 2d y 3d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33</cp:revision>
  <dcterms:created xsi:type="dcterms:W3CDTF">2020-03-20T22:29:31Z</dcterms:created>
  <dcterms:modified xsi:type="dcterms:W3CDTF">2020-11-03T21:36:54Z</dcterms:modified>
</cp:coreProperties>
</file>