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63" r:id="rId4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19/11/2020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19-11-2020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19-11-2020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19/11/2020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5920" y="1211854"/>
            <a:ext cx="10255347" cy="510454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sz="2400" b="1" dirty="0" smtClean="0">
                <a:latin typeface="AR CENA" pitchFamily="2" charset="0"/>
              </a:rPr>
              <a:t>Clase: textos informativos</a:t>
            </a:r>
            <a:r>
              <a:rPr lang="es-ES" sz="2400" b="1" dirty="0">
                <a:latin typeface="AR CENA" pitchFamily="2" charset="0"/>
              </a:rPr>
              <a:t>.</a:t>
            </a:r>
            <a:r>
              <a:rPr lang="es-ES" sz="2400" b="1" dirty="0" smtClean="0">
                <a:latin typeface="AR CENA" pitchFamily="2" charset="0"/>
              </a:rPr>
              <a:t/>
            </a:r>
            <a:br>
              <a:rPr lang="es-ES" sz="2400" b="1" dirty="0" smtClean="0">
                <a:latin typeface="AR CENA" pitchFamily="2" charset="0"/>
              </a:rPr>
            </a:br>
            <a:r>
              <a:rPr lang="es-ES" b="1" dirty="0" smtClean="0">
                <a:latin typeface="AR CENA" pitchFamily="2" charset="0"/>
              </a:rPr>
              <a:t/>
            </a:r>
            <a:br>
              <a:rPr lang="es-ES" b="1" dirty="0" smtClean="0">
                <a:latin typeface="AR CENA" pitchFamily="2" charset="0"/>
              </a:rPr>
            </a:br>
            <a:r>
              <a:rPr lang="es-ES" b="1" dirty="0" smtClean="0">
                <a:latin typeface="AR CENA" pitchFamily="2" charset="0"/>
              </a:rPr>
              <a:t>Lenguaje .</a:t>
            </a:r>
            <a:br>
              <a:rPr lang="es-ES" b="1" dirty="0" smtClean="0">
                <a:latin typeface="AR CENA" pitchFamily="2" charset="0"/>
              </a:rPr>
            </a:br>
            <a:r>
              <a:rPr lang="es-ES" b="1" dirty="0" smtClean="0">
                <a:latin typeface="AR CENA" pitchFamily="2" charset="0"/>
              </a:rPr>
              <a:t>Profesora: Iris Palacio G.</a:t>
            </a:r>
            <a:br>
              <a:rPr lang="es-ES" b="1" dirty="0" smtClean="0">
                <a:latin typeface="AR CENA" pitchFamily="2" charset="0"/>
              </a:rPr>
            </a:br>
            <a:r>
              <a:rPr lang="es-ES" b="1" dirty="0" smtClean="0">
                <a:latin typeface="AR CENA" pitchFamily="2" charset="0"/>
              </a:rPr>
              <a:t>curso: Quinto básico.</a:t>
            </a:r>
            <a:br>
              <a:rPr lang="es-ES" b="1" dirty="0" smtClean="0">
                <a:latin typeface="AR CENA" pitchFamily="2" charset="0"/>
              </a:rPr>
            </a:br>
            <a:r>
              <a:rPr lang="es-ES" b="1" dirty="0" smtClean="0">
                <a:latin typeface="AR CENA" pitchFamily="2" charset="0"/>
              </a:rPr>
              <a:t>Clases: 23 de noviembre.</a:t>
            </a:r>
            <a:br>
              <a:rPr lang="es-ES" b="1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225134" y="1"/>
            <a:ext cx="10027920" cy="1299990"/>
          </a:xfrm>
        </p:spPr>
        <p:txBody>
          <a:bodyPr rtlCol="0">
            <a:normAutofit fontScale="90000"/>
          </a:bodyPr>
          <a:lstStyle/>
          <a:p>
            <a:r>
              <a:rPr lang="es-ES" dirty="0" smtClean="0"/>
              <a:t>Objetivo de aprendizaje :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leer y Desarrollar habilidades de comprensión lectora.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277585" y="1575412"/>
            <a:ext cx="10027920" cy="4176995"/>
          </a:xfrm>
        </p:spPr>
        <p:txBody>
          <a:bodyPr rtlCol="0"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s-ES" sz="2000" dirty="0" smtClean="0"/>
              <a:t>Actividades:</a:t>
            </a:r>
          </a:p>
          <a:p>
            <a:pPr>
              <a:lnSpc>
                <a:spcPct val="110000"/>
              </a:lnSpc>
            </a:pPr>
            <a:r>
              <a:rPr lang="es-ES" sz="2000" dirty="0" smtClean="0"/>
              <a:t>Antes: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 Lluvia de ideas en relación a preguntas.  </a:t>
            </a:r>
          </a:p>
          <a:p>
            <a:pPr>
              <a:lnSpc>
                <a:spcPct val="110000"/>
              </a:lnSpc>
            </a:pPr>
            <a:r>
              <a:rPr lang="es-ES" sz="2000" dirty="0" smtClean="0"/>
              <a:t>Durante: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smtClean="0"/>
              <a:t>Leen páginas </a:t>
            </a:r>
            <a:r>
              <a:rPr lang="es-ES" sz="2000" dirty="0" smtClean="0"/>
              <a:t>112, 113, 114 y 115 del texto, observan imágenes de la infografía.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Comentan y responden preguntas.</a:t>
            </a:r>
          </a:p>
          <a:p>
            <a:pPr rtl="0">
              <a:lnSpc>
                <a:spcPct val="110000"/>
              </a:lnSpc>
            </a:pPr>
            <a:r>
              <a:rPr lang="es-ES" sz="2000" dirty="0" smtClean="0"/>
              <a:t>Después:</a:t>
            </a:r>
          </a:p>
          <a:p>
            <a:pPr rt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Retroalimentación final.</a:t>
            </a:r>
          </a:p>
          <a:p>
            <a:pPr rt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Para pensar:</a:t>
            </a:r>
          </a:p>
          <a:p>
            <a:pPr rt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¿Cuál es nuestro compromiso en relación a incorporar en nuestra vida el consumo responsable?</a:t>
            </a:r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900</TotalTime>
  <Words>74</Words>
  <Application>Microsoft Office PowerPoint</Application>
  <PresentationFormat>Personalizado</PresentationFormat>
  <Paragraphs>16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Ángulos</vt:lpstr>
      <vt:lpstr>   Clase: textos informativos.  Lenguaje . Profesora: Iris Palacio G. curso: Quinto básico. Clases: 23 de noviembre.  </vt:lpstr>
      <vt:lpstr>Objetivo de aprendizaje :  leer y Desarrollar habilidades de comprensión lectora. 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178</cp:revision>
  <dcterms:created xsi:type="dcterms:W3CDTF">2020-03-20T22:29:31Z</dcterms:created>
  <dcterms:modified xsi:type="dcterms:W3CDTF">2020-11-19T22:13:57Z</dcterms:modified>
</cp:coreProperties>
</file>